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8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81" r:id="rId19"/>
    <p:sldId id="270" r:id="rId20"/>
    <p:sldId id="271" r:id="rId21"/>
    <p:sldId id="272" r:id="rId22"/>
    <p:sldId id="282" r:id="rId23"/>
    <p:sldId id="283" r:id="rId24"/>
    <p:sldId id="273" r:id="rId25"/>
    <p:sldId id="274" r:id="rId26"/>
    <p:sldId id="284" r:id="rId27"/>
    <p:sldId id="285" r:id="rId28"/>
    <p:sldId id="286" r:id="rId29"/>
    <p:sldId id="277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3" d="100"/>
          <a:sy n="83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1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5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55E2-9CCE-4A8C-8F91-BD40FE755189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BB9A-0D03-43F3-85E6-ACCD8794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7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4.3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Derivatives and Shapes of Graphs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40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EBEE5-102A-409E-A66D-AAFF6406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06" y="1626036"/>
            <a:ext cx="6753225" cy="301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2BC4D-5E20-418E-B11D-70B35F6E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57" y="283011"/>
            <a:ext cx="60293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C5E38-C6B3-462A-A0A5-3D034FE3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762" y="4735512"/>
            <a:ext cx="4867275" cy="193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ABD3F-138D-474D-8DF5-E98029CD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580" y="5988486"/>
            <a:ext cx="1447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D3590-3885-4A78-9EA7-22495ABA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32" y="533092"/>
            <a:ext cx="6810375" cy="18097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D6EDB6-AC54-4024-876C-31D198EF6CE5}"/>
              </a:ext>
            </a:extLst>
          </p:cNvPr>
          <p:cNvCxnSpPr/>
          <p:nvPr/>
        </p:nvCxnSpPr>
        <p:spPr>
          <a:xfrm>
            <a:off x="1115878" y="2032243"/>
            <a:ext cx="9376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87D3B3-5AEF-429B-A57E-119B159D3460}"/>
              </a:ext>
            </a:extLst>
          </p:cNvPr>
          <p:cNvCxnSpPr>
            <a:cxnSpLocks/>
          </p:cNvCxnSpPr>
          <p:nvPr/>
        </p:nvCxnSpPr>
        <p:spPr>
          <a:xfrm>
            <a:off x="7067227" y="2019946"/>
            <a:ext cx="594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9E8918-9213-445D-B217-0A2C4A0EFB84}"/>
              </a:ext>
            </a:extLst>
          </p:cNvPr>
          <p:cNvCxnSpPr>
            <a:cxnSpLocks/>
          </p:cNvCxnSpPr>
          <p:nvPr/>
        </p:nvCxnSpPr>
        <p:spPr>
          <a:xfrm>
            <a:off x="1115878" y="2236923"/>
            <a:ext cx="7904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C14841-8269-47D9-A2CE-4BAEAB714C59}"/>
              </a:ext>
            </a:extLst>
          </p:cNvPr>
          <p:cNvCxnSpPr>
            <a:cxnSpLocks/>
          </p:cNvCxnSpPr>
          <p:nvPr/>
        </p:nvCxnSpPr>
        <p:spPr>
          <a:xfrm>
            <a:off x="7307451" y="1810719"/>
            <a:ext cx="3538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41C3B-B00C-4198-889E-8B754B27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500910"/>
            <a:ext cx="5981700" cy="2009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D253F-60D3-4EB7-84A2-9886AC4C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665167"/>
            <a:ext cx="9144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13396F-90E4-4689-A978-B36203949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052" y="4379417"/>
            <a:ext cx="4829175" cy="285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E667D7-F2D6-4338-8BF4-AEF4DC270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601" y="5124449"/>
            <a:ext cx="6696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4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14BCE7-124D-4CD1-811C-E45B21F1F7FF}"/>
              </a:ext>
            </a:extLst>
          </p:cNvPr>
          <p:cNvGrpSpPr/>
          <p:nvPr/>
        </p:nvGrpSpPr>
        <p:grpSpPr>
          <a:xfrm>
            <a:off x="1665561" y="1067127"/>
            <a:ext cx="6191250" cy="2338224"/>
            <a:chOff x="1665561" y="1067127"/>
            <a:chExt cx="6191250" cy="23382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46770AD-6F0F-4EDE-8998-48F905BE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561" y="1067127"/>
              <a:ext cx="6191250" cy="20383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35B1ED-31C2-496C-ACF4-4CFF57C0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136" y="3129126"/>
              <a:ext cx="800100" cy="27622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427558E-88B3-4A37-8B84-6F3AFF21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286" y="3752524"/>
            <a:ext cx="6781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9E18C-905D-4379-A161-81A7C2EF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2" y="639490"/>
            <a:ext cx="6305550" cy="3371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28B8C3-77DE-4C7F-8F66-1AE99FA6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224" y="3429000"/>
            <a:ext cx="838200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69FDE1-1ECA-4C72-B724-1B5E80322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2" y="4370004"/>
            <a:ext cx="6734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B39CA-806D-408C-985B-2801D28A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664943"/>
            <a:ext cx="6734175" cy="1019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F5438-FB75-4917-8522-709664C47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7" y="2560254"/>
            <a:ext cx="6734175" cy="9239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63E605-EA8E-4C2F-8733-57FB26B7BAE3}"/>
              </a:ext>
            </a:extLst>
          </p:cNvPr>
          <p:cNvGrpSpPr/>
          <p:nvPr/>
        </p:nvGrpSpPr>
        <p:grpSpPr>
          <a:xfrm>
            <a:off x="1476374" y="3715734"/>
            <a:ext cx="6191250" cy="2338224"/>
            <a:chOff x="1665561" y="1067127"/>
            <a:chExt cx="6191250" cy="23382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F76E68-DD08-421A-92A8-865F38A07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561" y="1067127"/>
              <a:ext cx="6191250" cy="2038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B34A0D-3516-4B60-A839-002C24F74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1136" y="3129126"/>
              <a:ext cx="80010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17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6EFD5-7649-4626-A182-C8A6C4CB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55" y="481837"/>
            <a:ext cx="6382078" cy="1606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E3338-856B-435B-819E-F183697C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55" y="2195880"/>
            <a:ext cx="895396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21C2E-C284-436E-BDF0-73A34EA2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84" y="464264"/>
            <a:ext cx="6276975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1A2E2E-F7D7-4926-9D86-70A126A8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84" y="2344382"/>
            <a:ext cx="6648450" cy="157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6ABCC-80F6-4E69-9DFC-CEC8FE6E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19" y="3916007"/>
            <a:ext cx="2771775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7F866-5FEA-4531-A4D4-DFF2CE48E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6" y="5603161"/>
            <a:ext cx="67246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75749-B051-49CA-8F4B-25D3C4B6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763477"/>
            <a:ext cx="6772275" cy="1704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436D0-2182-4289-8194-97B6F8EA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2822520"/>
            <a:ext cx="2590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8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0BF6A-CF05-4E20-AA0A-253F5B6F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91" y="377240"/>
            <a:ext cx="6464632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7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D0BA3-79C2-4CE4-9B3D-9F9E6CE4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68" y="599306"/>
            <a:ext cx="6477000" cy="164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00841-8F6B-4030-87BF-49864F77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68" y="2417660"/>
            <a:ext cx="6638925" cy="2524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D6F50-A533-4398-8C5C-C4E8C79F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655" y="5112314"/>
            <a:ext cx="40862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06992-FDB0-4357-A3B6-AD3D43AB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626499"/>
            <a:ext cx="8115300" cy="59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FAB97-14ED-4B37-B83C-20D549AF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1253920"/>
            <a:ext cx="6753225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978F1-6196-4CEA-AB90-13102C193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61" y="2296754"/>
            <a:ext cx="2733675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A0340-6DF8-4845-B275-B2026CB0F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3" y="4753743"/>
            <a:ext cx="3095625" cy="33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60B4C-CD79-42A0-98CF-71A22AF12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59" y="5286682"/>
            <a:ext cx="5400675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EF73E-1958-4D75-802A-D0C343B5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634" y="5257260"/>
            <a:ext cx="333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36FE9-5E37-4A29-9FAD-193766B72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426320"/>
            <a:ext cx="408622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F89E5-0990-418B-95AB-CC807869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48" y="3558356"/>
            <a:ext cx="27813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053AC-1B08-4AC8-89DF-F82ED1A94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0" y="2039963"/>
            <a:ext cx="66960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CBB18-0123-4418-9D9E-01075532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866468"/>
            <a:ext cx="6800850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605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F0268-DACA-45AB-A23B-D9225135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35" y="336728"/>
            <a:ext cx="5696243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8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C649E-1A33-4C5B-9586-2DBCD783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0" y="232856"/>
            <a:ext cx="6744047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68EEB-1A11-4E3D-B6B7-E9E02D45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78" y="464113"/>
            <a:ext cx="6772275" cy="3629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A319F-ADF6-4B60-BBF0-604ACF3C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78" y="4158585"/>
            <a:ext cx="66960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EBC76-9F15-4087-A1CC-3DA08CAC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397746"/>
            <a:ext cx="6696075" cy="225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E6776-2259-4376-8264-E18D3499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2942680"/>
            <a:ext cx="32004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B4A50-2B43-4EA8-83C3-5512A072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7" y="294300"/>
            <a:ext cx="6464632" cy="552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6F1ED-A53F-40CB-AE7F-C7313ECA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07" y="962364"/>
            <a:ext cx="4019757" cy="2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3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FDAF6-3F45-4951-A8A4-9BF4205A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76557"/>
            <a:ext cx="6534150" cy="257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3013E-D594-47D4-89CF-E7AFE347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3170595"/>
            <a:ext cx="45148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0457B-F6E1-4CFA-AB1D-BD791D22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7" y="294300"/>
            <a:ext cx="6464632" cy="552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14619-CDAD-4772-90E1-95A5EEBD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07" y="1153191"/>
            <a:ext cx="6600825" cy="14668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18C9D7-A422-4340-B729-028BDA4091B9}"/>
              </a:ext>
            </a:extLst>
          </p:cNvPr>
          <p:cNvCxnSpPr/>
          <p:nvPr/>
        </p:nvCxnSpPr>
        <p:spPr>
          <a:xfrm>
            <a:off x="960504" y="1037345"/>
            <a:ext cx="6680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4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FDAF6-3F45-4951-A8A4-9BF4205A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76557"/>
            <a:ext cx="6534150" cy="257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3013E-D594-47D4-89CF-E7AFE347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3170595"/>
            <a:ext cx="4514850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321D7-C05A-4E92-9939-524A25174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4657110"/>
            <a:ext cx="6600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F19F6-2CC4-480D-9937-AD95F8E8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13" y="576591"/>
            <a:ext cx="6877403" cy="615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79500-7D82-475A-B27C-282DFF189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13" y="1309445"/>
            <a:ext cx="895396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31894-12EB-41F3-90DD-36B6133A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92" y="310945"/>
            <a:ext cx="6381750" cy="175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DCC73C-A9AA-4C4C-9490-A7492905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92" y="2333625"/>
            <a:ext cx="6734175" cy="155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35BAD-ECC1-429F-9F7A-163B4B124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17" y="3886200"/>
            <a:ext cx="5915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B7DFD-C683-487C-A8C1-D8183E92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313221"/>
            <a:ext cx="5810250" cy="384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D75C5F-2CCF-4B78-B6FD-83135F260B73}"/>
                  </a:ext>
                </a:extLst>
              </p:cNvPr>
              <p:cNvSpPr txBox="1"/>
              <p:nvPr/>
            </p:nvSpPr>
            <p:spPr>
              <a:xfrm>
                <a:off x="4218039" y="5464278"/>
                <a:ext cx="1002710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D75C5F-2CCF-4B78-B6FD-83135F26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039" y="5464278"/>
                <a:ext cx="1002710" cy="319318"/>
              </a:xfrm>
              <a:prstGeom prst="rect">
                <a:avLst/>
              </a:prstGeom>
              <a:blipFill>
                <a:blip r:embed="rId3"/>
                <a:stretch>
                  <a:fillRect l="-6098" t="-5660" r="-610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26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D1D53-72C5-4C19-A397-2978E623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67" y="647700"/>
            <a:ext cx="6696075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267E96-F058-47C9-9FE6-8EBF7203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67" y="3786395"/>
            <a:ext cx="68675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BA0B1-E817-49E7-8BFC-52AA8A1D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90" y="408333"/>
            <a:ext cx="2724150" cy="217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5955E-BEC6-4CF5-881F-9F7C8F7A7562}"/>
              </a:ext>
            </a:extLst>
          </p:cNvPr>
          <p:cNvSpPr txBox="1"/>
          <p:nvPr/>
        </p:nvSpPr>
        <p:spPr>
          <a:xfrm>
            <a:off x="2771923" y="2809461"/>
            <a:ext cx="3600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graph of f(x) confirms that f(x) is</a:t>
            </a:r>
          </a:p>
          <a:p>
            <a:endParaRPr lang="en-US" dirty="0"/>
          </a:p>
          <a:p>
            <a:r>
              <a:rPr lang="en-US" dirty="0"/>
              <a:t>        decreasing on (-</a:t>
            </a:r>
            <a:r>
              <a:rPr lang="en-US" dirty="0">
                <a:sym typeface="Symbol" panose="05050102010706020507" pitchFamily="18" charset="2"/>
              </a:rPr>
              <a:t>, -1),</a:t>
            </a:r>
          </a:p>
          <a:p>
            <a:r>
              <a:rPr lang="en-US" dirty="0">
                <a:sym typeface="Symbol" panose="05050102010706020507" pitchFamily="18" charset="2"/>
              </a:rPr>
              <a:t>        increasing on (-1, 0),</a:t>
            </a:r>
          </a:p>
          <a:p>
            <a:r>
              <a:rPr lang="en-US" dirty="0">
                <a:sym typeface="Symbol" panose="05050102010706020507" pitchFamily="18" charset="2"/>
              </a:rPr>
              <a:t>        decreasing on (0, 2),</a:t>
            </a:r>
          </a:p>
          <a:p>
            <a:r>
              <a:rPr lang="en-US" dirty="0">
                <a:sym typeface="Symbol" panose="05050102010706020507" pitchFamily="18" charset="2"/>
              </a:rPr>
              <a:t>        increasing on (2, ).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B54E8-F203-40A8-915E-567D9E97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05" y="565702"/>
            <a:ext cx="680085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3175C-A6C2-4D2B-9D20-56EBC5B7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80" y="1524000"/>
            <a:ext cx="68199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70924-2BA4-4A39-B6A9-E2F09692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11" y="3738660"/>
            <a:ext cx="8578977" cy="2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08A4F7-80B4-46B5-9FF6-91EE2DCA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17" y="419100"/>
            <a:ext cx="6229350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1FCEBC-6A78-4CAA-9CD0-27FB57AD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17" y="1138445"/>
            <a:ext cx="6677025" cy="552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54355-A55A-4ECC-B7F2-F345393ED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17" y="2125110"/>
            <a:ext cx="6543675" cy="7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26A9-6DD4-4841-A94E-AC458FE5E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06" y="3718062"/>
            <a:ext cx="6867525" cy="19621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A7AB9-8952-4E98-BB6D-E9724B8D5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42" y="2774052"/>
            <a:ext cx="674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FA21-33D5-481D-97B4-97483CAC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28" y="521093"/>
            <a:ext cx="5988358" cy="806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EA389-6DC4-46B4-9D17-6BF56A8F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28" y="1327584"/>
            <a:ext cx="895396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21C542-DA72-4EF9-A511-0C321AAE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90" y="411231"/>
            <a:ext cx="6457950" cy="2457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EC699-884D-48FA-8EBD-66133892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02" y="3035782"/>
            <a:ext cx="6029325" cy="1343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37B3BC-D4FE-4DA7-B556-64D279469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90" y="4545908"/>
            <a:ext cx="67532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58</Words>
  <Application>Microsoft Office PowerPoint</Application>
  <PresentationFormat>On-screen Show (4:3)</PresentationFormat>
  <Paragraphs>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Cary Lee</cp:lastModifiedBy>
  <cp:revision>31</cp:revision>
  <dcterms:created xsi:type="dcterms:W3CDTF">2019-09-29T03:23:04Z</dcterms:created>
  <dcterms:modified xsi:type="dcterms:W3CDTF">2020-04-20T03:10:06Z</dcterms:modified>
</cp:coreProperties>
</file>